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Roboto"/>
      <p:regular r:id="rId9"/>
      <p:bold r:id="rId10"/>
      <p:italic r:id="rId11"/>
      <p:boldItalic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Roboto-italic.fntdata"/><Relationship Id="rId10" Type="http://schemas.openxmlformats.org/officeDocument/2006/relationships/font" Target="fonts/Roboto-bold.fntdata"/><Relationship Id="rId12" Type="http://schemas.openxmlformats.org/officeDocument/2006/relationships/font" Target="fonts/Roboto-boldItalic.fntdata"/><Relationship Id="rId9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e11ac74c7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e11ac74c7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e11ac74c73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e11ac74c7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hyperlink" Target="https://wiki.wireshark.org/SampleCaptures#tcp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6525"/>
            <a:ext cx="9144000" cy="51485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Protocols (Pt 1) - TCP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Aidan Fetter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TCP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29875"/>
            <a:ext cx="2105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is it?</a:t>
            </a:r>
            <a:endParaRPr sz="2000"/>
          </a:p>
        </p:txBody>
      </p:sp>
      <p:sp>
        <p:nvSpPr>
          <p:cNvPr id="94" name="Google Shape;94;p14"/>
          <p:cNvSpPr txBox="1"/>
          <p:nvPr/>
        </p:nvSpPr>
        <p:spPr>
          <a:xfrm>
            <a:off x="311700" y="1767500"/>
            <a:ext cx="295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Connection setup?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311700" y="2260100"/>
            <a:ext cx="3463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How does it send data?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311700" y="2752700"/>
            <a:ext cx="3186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Sequence Numbers?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311700" y="3245300"/>
            <a:ext cx="300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Ending connectivity?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311700" y="3737900"/>
            <a:ext cx="3186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Examples?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6150" y="410000"/>
            <a:ext cx="5267851" cy="449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311700" y="4511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TCP</a:t>
            </a:r>
            <a:endParaRPr/>
          </a:p>
        </p:txBody>
      </p: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1700" y="1229875"/>
            <a:ext cx="19617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Ports?</a:t>
            </a:r>
            <a:endParaRPr sz="2000"/>
          </a:p>
        </p:txBody>
      </p:sp>
      <p:sp>
        <p:nvSpPr>
          <p:cNvPr id="106" name="Google Shape;106;p15"/>
          <p:cNvSpPr txBox="1"/>
          <p:nvPr/>
        </p:nvSpPr>
        <p:spPr>
          <a:xfrm>
            <a:off x="311700" y="1717850"/>
            <a:ext cx="2623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Socket Address?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4225" y="0"/>
            <a:ext cx="5049776" cy="313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/>
          <p:nvPr/>
        </p:nvSpPr>
        <p:spPr>
          <a:xfrm>
            <a:off x="311700" y="2210450"/>
            <a:ext cx="270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Netcat/Powercat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311700" y="2643775"/>
            <a:ext cx="386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Wireshark Examination: </a:t>
            </a:r>
            <a:r>
              <a:rPr lang="en" sz="2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Link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1399025" y="3590175"/>
            <a:ext cx="645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Report Time!</a:t>
            </a:r>
            <a:endParaRPr sz="30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